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7" r:id="rId2"/>
    <p:sldId id="438" r:id="rId3"/>
    <p:sldId id="428" r:id="rId4"/>
    <p:sldId id="365" r:id="rId5"/>
    <p:sldId id="367" r:id="rId6"/>
    <p:sldId id="376" r:id="rId7"/>
    <p:sldId id="377" r:id="rId8"/>
    <p:sldId id="378" r:id="rId9"/>
    <p:sldId id="380" r:id="rId10"/>
    <p:sldId id="429" r:id="rId11"/>
    <p:sldId id="433" r:id="rId12"/>
    <p:sldId id="434" r:id="rId13"/>
    <p:sldId id="435" r:id="rId14"/>
    <p:sldId id="381" r:id="rId15"/>
    <p:sldId id="431" r:id="rId16"/>
    <p:sldId id="436" r:id="rId17"/>
    <p:sldId id="382" r:id="rId18"/>
    <p:sldId id="372" r:id="rId19"/>
    <p:sldId id="374" r:id="rId20"/>
    <p:sldId id="373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81142" autoAdjust="0"/>
  </p:normalViewPr>
  <p:slideViewPr>
    <p:cSldViewPr>
      <p:cViewPr>
        <p:scale>
          <a:sx n="85" d="100"/>
          <a:sy n="85" d="100"/>
        </p:scale>
        <p:origin x="-4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069D5A-4A62-474D-B707-AC549F5C62DA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267905-3449-4CF5-A16C-466625FA6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9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7C97A7-F57B-4EA1-AC25-F38EB3175881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A0142E-2578-4E19-8146-28B3616F2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142E-2578-4E19-8146-28B3616F2A8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6029-7D9C-4FA2-8540-7500483D6A9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F01A-44DB-45B3-809D-52E4180ED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18661"/>
            <a:ext cx="14306550" cy="75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362200" cy="914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2249" y="1230351"/>
            <a:ext cx="5867401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Bill Me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bill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7136"/>
            <a:ext cx="8142249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5139" y="4343400"/>
            <a:ext cx="214753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direct your gift.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click on “Next”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63035" y="4514164"/>
            <a:ext cx="12421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994925" y="4167767"/>
            <a:ext cx="413524" cy="6927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59820" y="4666565"/>
            <a:ext cx="2185638" cy="3506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04371" y="4943269"/>
            <a:ext cx="1576368" cy="6434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3625" y="228600"/>
            <a:ext cx="2590800" cy="990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13716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Payroll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2" y="2155902"/>
            <a:ext cx="8137844" cy="3840480"/>
          </a:xfr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3600" y="4267199"/>
            <a:ext cx="2438400" cy="80021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direct you gift.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click on “Next”.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362005" y="4199767"/>
            <a:ext cx="457200" cy="38100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97140" y="4390268"/>
            <a:ext cx="9464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0">
            <a:off x="3479031" y="4572001"/>
            <a:ext cx="2542161" cy="3563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Elbow Connector 16"/>
          <p:cNvCxnSpPr/>
          <p:nvPr/>
        </p:nvCxnSpPr>
        <p:spPr>
          <a:xfrm rot="10800000" flipV="1">
            <a:off x="4315215" y="4928397"/>
            <a:ext cx="1665090" cy="546411"/>
          </a:xfrm>
          <a:prstGeom prst="bentConnector3">
            <a:avLst>
              <a:gd name="adj1" fmla="val 2723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3625" y="228600"/>
            <a:ext cx="2590800" cy="990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13716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Payroll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2" y="2155902"/>
            <a:ext cx="8137844" cy="3840480"/>
          </a:xfr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3600" y="4267199"/>
            <a:ext cx="2438400" cy="80021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direct you gift.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click on “Next”.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362005" y="4199767"/>
            <a:ext cx="457200" cy="38100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97140" y="4390268"/>
            <a:ext cx="9464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0">
            <a:off x="3479031" y="4572001"/>
            <a:ext cx="2542161" cy="3563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Elbow Connector 16"/>
          <p:cNvCxnSpPr/>
          <p:nvPr/>
        </p:nvCxnSpPr>
        <p:spPr>
          <a:xfrm rot="10800000" flipV="1">
            <a:off x="4315215" y="4928397"/>
            <a:ext cx="1665090" cy="546411"/>
          </a:xfrm>
          <a:prstGeom prst="bentConnector3">
            <a:avLst>
              <a:gd name="adj1" fmla="val 2723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18745" y="152400"/>
            <a:ext cx="2514600" cy="9779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49351" y="990600"/>
            <a:ext cx="63246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Designations: AUW Community Care Fund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6100"/>
            <a:ext cx="7239000" cy="4584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0961" y="3940817"/>
            <a:ext cx="1271239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search for the agency of your choice.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05000" y="4771814"/>
            <a:ext cx="1295400" cy="10193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5735" y="304800"/>
            <a:ext cx="2514600" cy="9779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1219200"/>
            <a:ext cx="44958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Designations: Agency Search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577"/>
            <a:ext cx="7654086" cy="4297680"/>
          </a:xfr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3600" y="4515162"/>
            <a:ext cx="2005361" cy="7232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section.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search for the agency of your choice.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343400" y="4648200"/>
            <a:ext cx="1676400" cy="1050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933700" y="4876800"/>
            <a:ext cx="3086100" cy="2285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5735" y="304800"/>
            <a:ext cx="2514600" cy="9779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38200" y="1066800"/>
            <a:ext cx="45720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Designations: Agency Search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341650" y="3382536"/>
            <a:ext cx="239750" cy="55012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074" name="Picture 2" descr="E:\r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5" y="1921176"/>
            <a:ext cx="742816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1034" y="4616000"/>
            <a:ext cx="2005361" cy="7232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section.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search for the agency of your choice.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95600" y="4988252"/>
            <a:ext cx="3055434" cy="204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91001" y="4616000"/>
            <a:ext cx="1760033" cy="171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3335" y="304800"/>
            <a:ext cx="2819400" cy="8255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38200" y="1143000"/>
            <a:ext cx="3962402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Designations: Select Agency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07779" y="2362200"/>
            <a:ext cx="1981201" cy="827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sea.bm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781800" cy="4114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4473498"/>
            <a:ext cx="2133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agency amount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Indicates designated agency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amount.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00602" y="4796663"/>
            <a:ext cx="1066798" cy="801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3335" y="304800"/>
            <a:ext cx="2819400" cy="8255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3" y="1828800"/>
            <a:ext cx="7459524" cy="4480560"/>
          </a:xfrm>
          <a:ln w="19050">
            <a:solidFill>
              <a:schemeClr val="tx1"/>
            </a:solidFill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823332" y="988741"/>
            <a:ext cx="48768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Designations: Agency Selected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408822"/>
            <a:ext cx="21336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Indicates designated agency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amount.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563035" y="4446704"/>
            <a:ext cx="1151965" cy="110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4200" y="304800"/>
            <a:ext cx="2133600" cy="7493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6248400" cy="4386949"/>
          </a:xfrm>
          <a:ln w="19050">
            <a:solidFill>
              <a:schemeClr val="tx1"/>
            </a:solidFill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33400" y="1066800"/>
            <a:ext cx="2743200" cy="749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Preferences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396" y="3666801"/>
            <a:ext cx="1676400" cy="181588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to “de-select” items.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Acknowledge – the above information will be used by AUW to acknowledge your pledge.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 – information will be released to designated agency.</a:t>
            </a:r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4179848" y="4574742"/>
            <a:ext cx="3014548" cy="7592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-9293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304800"/>
            <a:ext cx="2895600" cy="7493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467600" cy="4206240"/>
          </a:xfrm>
          <a:ln>
            <a:solidFill>
              <a:schemeClr val="tx1"/>
            </a:solidFill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685800" y="1318477"/>
            <a:ext cx="2286001" cy="5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Verification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876800"/>
            <a:ext cx="2209800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 all information.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information is correct, click on “Confirm”. </a:t>
            </a:r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changes are needed, click on “Previous” to make changes.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88312" y="3933593"/>
            <a:ext cx="1031488" cy="10194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1" y="5257800"/>
            <a:ext cx="3276600" cy="3320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43200" y="5715000"/>
            <a:ext cx="3276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381000"/>
            <a:ext cx="2590800" cy="9334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29471"/>
            <a:ext cx="7762876" cy="4389120"/>
          </a:xfrm>
          <a:ln w="19050">
            <a:solidFill>
              <a:schemeClr val="tx1"/>
            </a:solidFill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625862" y="1256371"/>
            <a:ext cx="3581400" cy="67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Donor Registration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090800"/>
            <a:ext cx="13716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employee work email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95800" y="4197825"/>
            <a:ext cx="1828801" cy="49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1900" y="5048246"/>
            <a:ext cx="1447800" cy="53860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code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click Register 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63701" y="5192975"/>
            <a:ext cx="240819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24000" y="5440621"/>
            <a:ext cx="2247902" cy="731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381000"/>
            <a:ext cx="2667000" cy="70485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7848600" cy="12192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endParaRPr lang="en-US" sz="3600" dirty="0">
              <a:solidFill>
                <a:schemeClr val="tx2"/>
              </a:solidFill>
              <a:latin typeface="Segoe UI Semibold" pitchFamily="34" charset="0"/>
            </a:endParaRPr>
          </a:p>
        </p:txBody>
      </p:sp>
      <p:pic>
        <p:nvPicPr>
          <p:cNvPr id="6146" name="Picture 2" descr="J:\confir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" y="1676400"/>
            <a:ext cx="8458200" cy="42976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17208" y="991994"/>
            <a:ext cx="4559592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Your Records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6752" y="5255567"/>
            <a:ext cx="134246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for receipt purposes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86000" y="5613987"/>
            <a:ext cx="2280752" cy="2064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29" y="0"/>
            <a:ext cx="8917612" cy="667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1371" y="165100"/>
            <a:ext cx="2362200" cy="9017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Finds employe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39548"/>
            <a:ext cx="4174177" cy="39928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888380" y="838200"/>
            <a:ext cx="5943600" cy="673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Donor Registration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4654" y="4122978"/>
            <a:ext cx="1520283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 message with instructions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914400" y="3429000"/>
            <a:ext cx="1100254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4297" y="4950140"/>
            <a:ext cx="12061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Registration confirmation to donor’s email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90486" y="5372786"/>
            <a:ext cx="1309914" cy="3231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J:\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9548"/>
            <a:ext cx="3902075" cy="399288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4800600" y="1650598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Find Employee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298295" y="1636799"/>
            <a:ext cx="2971800" cy="488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Finds Employee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4651650"/>
            <a:ext cx="934844" cy="62324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Info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162800" y="3657600"/>
            <a:ext cx="609600" cy="994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Arrow Connector 4100"/>
          <p:cNvCxnSpPr>
            <a:stCxn id="19" idx="1"/>
          </p:cNvCxnSpPr>
          <p:nvPr/>
        </p:nvCxnSpPr>
        <p:spPr>
          <a:xfrm flipH="1" flipV="1">
            <a:off x="6400800" y="3276600"/>
            <a:ext cx="1219200" cy="16866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4103"/>
          <p:cNvSpPr txBox="1"/>
          <p:nvPr/>
        </p:nvSpPr>
        <p:spPr>
          <a:xfrm>
            <a:off x="6556917" y="5465119"/>
            <a:ext cx="1219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Code and Register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6" name="Straight Arrow Connector 4105"/>
          <p:cNvCxnSpPr>
            <a:stCxn id="4104" idx="1"/>
          </p:cNvCxnSpPr>
          <p:nvPr/>
        </p:nvCxnSpPr>
        <p:spPr>
          <a:xfrm flipH="1" flipV="1">
            <a:off x="5365595" y="5596471"/>
            <a:ext cx="1191322" cy="994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17996" y="5748873"/>
            <a:ext cx="1038921" cy="248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317499"/>
            <a:ext cx="3124200" cy="9779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7199072" cy="4663440"/>
          </a:xfrm>
          <a:ln w="158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1355" y="1028699"/>
            <a:ext cx="118694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name will appear here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55" y="3772831"/>
            <a:ext cx="1694247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begin pledging process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14400" y="1490364"/>
            <a:ext cx="735051" cy="6432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9725">
            <a:off x="603495" y="3006837"/>
            <a:ext cx="156726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76200"/>
            <a:ext cx="2438400" cy="10541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39337" y="925552"/>
            <a:ext cx="3048000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Pledge Types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786474" cy="4114800"/>
          </a:xfr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46574" y="4137221"/>
            <a:ext cx="1883628" cy="72327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</a:rPr>
              <a:t>Select how you would like to give.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FF0000"/>
                </a:solidFill>
              </a:rPr>
              <a:t>Then click on “Next”.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1" y="4362450"/>
            <a:ext cx="1142999" cy="1364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998">
            <a:off x="3932033" y="5176554"/>
            <a:ext cx="2850569" cy="2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Multiply 15"/>
          <p:cNvSpPr/>
          <p:nvPr/>
        </p:nvSpPr>
        <p:spPr>
          <a:xfrm>
            <a:off x="2272994" y="4738258"/>
            <a:ext cx="152400" cy="2431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362200" cy="914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2249" y="1447800"/>
            <a:ext cx="5867401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Cash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8153400" cy="3886200"/>
          </a:xfrm>
        </p:spPr>
      </p:pic>
      <p:grpSp>
        <p:nvGrpSpPr>
          <p:cNvPr id="18" name="Group 17"/>
          <p:cNvGrpSpPr/>
          <p:nvPr/>
        </p:nvGrpSpPr>
        <p:grpSpPr>
          <a:xfrm>
            <a:off x="3810000" y="4657493"/>
            <a:ext cx="4038600" cy="981307"/>
            <a:chOff x="3810000" y="4657493"/>
            <a:chExt cx="4038600" cy="981307"/>
          </a:xfrm>
        </p:grpSpPr>
        <p:sp>
          <p:nvSpPr>
            <p:cNvPr id="8" name="TextBox 7"/>
            <p:cNvSpPr txBox="1"/>
            <p:nvPr/>
          </p:nvSpPr>
          <p:spPr>
            <a:xfrm>
              <a:off x="5638800" y="4657493"/>
              <a:ext cx="2209800" cy="8002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Complete this section.</a:t>
              </a:r>
            </a:p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Click here to direct your gift.</a:t>
              </a:r>
            </a:p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Then click on “Next”.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4038600" y="4800600"/>
              <a:ext cx="1676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810000" y="5050168"/>
              <a:ext cx="1905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324815" y="5334000"/>
              <a:ext cx="1390185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667000" cy="1022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1600200"/>
            <a:ext cx="5257800" cy="717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Check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9" y="2438400"/>
            <a:ext cx="7817005" cy="3810000"/>
          </a:xfrm>
          <a:ln w="1905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3352800" y="4495800"/>
            <a:ext cx="4419600" cy="1105019"/>
            <a:chOff x="3352800" y="4495800"/>
            <a:chExt cx="4419600" cy="1105019"/>
          </a:xfrm>
        </p:grpSpPr>
        <p:sp>
          <p:nvSpPr>
            <p:cNvPr id="8" name="TextBox 7"/>
            <p:cNvSpPr txBox="1"/>
            <p:nvPr/>
          </p:nvSpPr>
          <p:spPr>
            <a:xfrm>
              <a:off x="5638800" y="4800600"/>
              <a:ext cx="2133600" cy="8002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Complete this section.</a:t>
              </a:r>
            </a:p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Click here to direct your gift.</a:t>
              </a:r>
            </a:p>
            <a:p>
              <a:pPr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Then click on “Next”.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3810000" y="4495800"/>
              <a:ext cx="533400" cy="609600"/>
            </a:xfrm>
            <a:prstGeom prst="rightBrace">
              <a:avLst>
                <a:gd name="adj1" fmla="val 8333"/>
                <a:gd name="adj2" fmla="val 52091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419602" y="4800600"/>
              <a:ext cx="1295398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8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105400"/>
              <a:ext cx="2362199" cy="238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>
          <a:xfrm flipH="1">
            <a:off x="4076701" y="5486400"/>
            <a:ext cx="1638298" cy="1716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3335" y="381000"/>
            <a:ext cx="2819400" cy="838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81000" y="1676399"/>
            <a:ext cx="6324600" cy="531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Credit Card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7822247" cy="3886200"/>
          </a:xfr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91200" y="4610099"/>
            <a:ext cx="21336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note.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this section.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here to direct your gift.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 click on “Next”.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80264" y="4754369"/>
            <a:ext cx="2087136" cy="144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28" y="4846137"/>
            <a:ext cx="2395772" cy="27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407">
            <a:off x="3874565" y="5266368"/>
            <a:ext cx="2023344" cy="28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562600" y="4419600"/>
            <a:ext cx="304800" cy="3347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mela\Desktop\AUW_PPT_4.2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1619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3335" y="381000"/>
            <a:ext cx="2819400" cy="838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-Pledge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61952" y="1302835"/>
            <a:ext cx="6324600" cy="531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Enter Pledge Amount: Credit Card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2" y="1832517"/>
            <a:ext cx="7848595" cy="44805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314700" y="2057400"/>
            <a:ext cx="4457700" cy="3352800"/>
            <a:chOff x="3314700" y="2057400"/>
            <a:chExt cx="4457700" cy="3352800"/>
          </a:xfrm>
        </p:grpSpPr>
        <p:sp>
          <p:nvSpPr>
            <p:cNvPr id="8" name="TextBox 7"/>
            <p:cNvSpPr txBox="1"/>
            <p:nvPr/>
          </p:nvSpPr>
          <p:spPr>
            <a:xfrm>
              <a:off x="5181600" y="3303354"/>
              <a:ext cx="2590800" cy="769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Complete this section as required by the credit card companies.</a:t>
              </a:r>
            </a:p>
            <a:p>
              <a:endPara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Then click on “Confirm Payment”.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3314700" y="2057400"/>
              <a:ext cx="571500" cy="2895600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033492" y="3429000"/>
              <a:ext cx="1224308" cy="762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314700" y="3962400"/>
              <a:ext cx="1943100" cy="1447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19223</TotalTime>
  <Words>409</Words>
  <Application>Microsoft Office PowerPoint</Application>
  <PresentationFormat>On-screen Show (4:3)</PresentationFormat>
  <Paragraphs>110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  <vt:lpstr>e-Pledge</vt:lpstr>
    </vt:vector>
  </TitlesOfParts>
  <Company>Aloha United 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</dc:creator>
  <cp:lastModifiedBy>swood</cp:lastModifiedBy>
  <cp:revision>171</cp:revision>
  <dcterms:created xsi:type="dcterms:W3CDTF">2012-04-30T19:13:15Z</dcterms:created>
  <dcterms:modified xsi:type="dcterms:W3CDTF">2013-07-31T19:58:36Z</dcterms:modified>
</cp:coreProperties>
</file>